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24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85DC-BF70-4590-9F2F-048F2E4AD5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81BE-BD49-4DB9-A880-FEF037F1D8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046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85DC-BF70-4590-9F2F-048F2E4AD5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81BE-BD49-4DB9-A880-FEF037F1D8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741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85DC-BF70-4590-9F2F-048F2E4AD5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81BE-BD49-4DB9-A880-FEF037F1D8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738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85DC-BF70-4590-9F2F-048F2E4AD5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81BE-BD49-4DB9-A880-FEF037F1D8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32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85DC-BF70-4590-9F2F-048F2E4AD5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81BE-BD49-4DB9-A880-FEF037F1D8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120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85DC-BF70-4590-9F2F-048F2E4AD5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81BE-BD49-4DB9-A880-FEF037F1D8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579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85DC-BF70-4590-9F2F-048F2E4AD5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81BE-BD49-4DB9-A880-FEF037F1D8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465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85DC-BF70-4590-9F2F-048F2E4AD5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81BE-BD49-4DB9-A880-FEF037F1D8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64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85DC-BF70-4590-9F2F-048F2E4AD5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81BE-BD49-4DB9-A880-FEF037F1D8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792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85DC-BF70-4590-9F2F-048F2E4AD5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81BE-BD49-4DB9-A880-FEF037F1D8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529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85DC-BF70-4590-9F2F-048F2E4AD5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81BE-BD49-4DB9-A880-FEF037F1D8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716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785DC-BF70-4590-9F2F-048F2E4AD5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F81BE-BD49-4DB9-A880-FEF037F1D8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444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F39077-225D-AB3B-37BB-6499DE292E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7A8304D-EC76-90AE-8AA0-8CDB92FAEC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 descr="Kuvituksessa voi olla 1 henkilö ja tekstissä sanotaan KEILAAJATTARET ON TOUR 1.9.2023 7.4.2024 LÄNTINEN POHJOIS-SUOMI ITÄINEN POHJOIS-SUOMI RAAHE4.9.23-27.1.24 ROVANIEMI .10.-19.11.23 OULUN KEILAHALLI 6.11.-17.12.23 ALPPILA BOWLING 1.1.-4.2.24 TORNIO 29.1.-7.4.24 VUOKATTI2.10.-16.12.23 2.10.-16.12.23 KUUSAMO 18.12.23-24.2.24 VUOKATTI 19.12.23-10.2.24 HAAPAJARVI 9.1.-25.2.24 IISALMI KAAKKOIS- JA KESKI-SUOML ITÄ-SUOMI LAHTI 29.10.-25.11.23 KOUVOLA IMATRA26.12.23-3.2.24 LAPPEENRANTA 26.12.23-3.2.24 MIKKELI alkaen PAIKAT JA AJANKOHDAT ILMOITETAAN MYÖHEMMIN POHJANMAA PAIKAT JA AJANKOHDAT ILMOITETAAN MYÖHEMMIN LÄNSIRANNIKKO JA PIRKANMAA ETELÄ -SUOMI LOIMAA 16.10.-9.12.23 YLÃJÄRVI 22.1 1.23-7.1.24 TAMPERE 1.1.-28.1.24 TURKU 25. .-18.2.24 EURA 12.2.-17.3.24 RIIHIMÄKI 2.10.-5.11.23 VIHTI 2.10.-26.11.23 TALI 13.11.-10.12.23 HÄMEENLINNA 26.12.23-4.2.24 MASALA HELMI/MAALISKUU KEILAAJAT TARET ON TOURIN YHTEYDESSÄ PELATAAN MYÖS ROOKIES ON TOUR">
            <a:extLst>
              <a:ext uri="{FF2B5EF4-FFF2-40B4-BE49-F238E27FC236}">
                <a16:creationId xmlns:a16="http://schemas.microsoft.com/office/drawing/2014/main" id="{10749112-535C-11D6-AEF4-4BCC351A7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3355" y="0"/>
            <a:ext cx="862189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423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Marja Hongisto</dc:creator>
  <cp:lastModifiedBy>Marja Hongisto</cp:lastModifiedBy>
  <cp:revision>1</cp:revision>
  <dcterms:created xsi:type="dcterms:W3CDTF">2023-09-25T18:35:17Z</dcterms:created>
  <dcterms:modified xsi:type="dcterms:W3CDTF">2023-09-25T18:38:02Z</dcterms:modified>
</cp:coreProperties>
</file>